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66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6035" cy="456873"/>
          </a:xfrm>
          <a:prstGeom prst="rect">
            <a:avLst/>
          </a:prstGeom>
          <a:noFill/>
          <a:ln>
            <a:noFill/>
          </a:ln>
        </p:spPr>
        <p:txBody>
          <a:bodyPr vert="horz" wrap="none" lIns="80766" tIns="40383" rIns="80766" bIns="40383"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sz="1400"/>
            </a:pPr>
            <a:endParaRPr lang="en-US" sz="1300" dirty="0">
              <a:latin typeface="Arial" pitchFamily="18"/>
              <a:ea typeface="Microsoft YaHei" pitchFamily="2"/>
              <a:cs typeface="Arial Unicode MS" pitchFamily="2"/>
            </a:endParaRPr>
          </a:p>
        </p:txBody>
      </p:sp>
      <p:sp>
        <p:nvSpPr>
          <p:cNvPr id="3" name="Date Placeholder 2"/>
          <p:cNvSpPr txBox="1">
            <a:spLocks noGrp="1"/>
          </p:cNvSpPr>
          <p:nvPr>
            <p:ph type="dt" sz="quarter" idx="1"/>
          </p:nvPr>
        </p:nvSpPr>
        <p:spPr>
          <a:xfrm>
            <a:off x="3881647" y="0"/>
            <a:ext cx="2976035" cy="456873"/>
          </a:xfrm>
          <a:prstGeom prst="rect">
            <a:avLst/>
          </a:prstGeom>
          <a:noFill/>
          <a:ln>
            <a:noFill/>
          </a:ln>
        </p:spPr>
        <p:txBody>
          <a:bodyPr vert="horz" wrap="none" lIns="80766" tIns="40383" rIns="80766" bIns="40383"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r" hangingPunct="0">
              <a:buNone/>
              <a:defRPr sz="1400"/>
            </a:pPr>
            <a:fld id="{B3FDC4DD-115B-48E7-835B-0842FAFC1840}" type="datetimeFigureOut">
              <a:rPr/>
              <a:pPr algn="r" hangingPunct="0">
                <a:buNone/>
                <a:defRPr sz="1400"/>
              </a:pPr>
              <a:t>1/17/2020</a:t>
            </a:fld>
            <a:endParaRPr lang="en-US" sz="1300" dirty="0">
              <a:latin typeface="Arial" pitchFamily="18"/>
              <a:ea typeface="Microsoft YaHei" pitchFamily="2"/>
              <a:cs typeface="Arial Unicode MS" pitchFamily="2"/>
            </a:endParaRPr>
          </a:p>
        </p:txBody>
      </p:sp>
      <p:sp>
        <p:nvSpPr>
          <p:cNvPr id="4" name="Footer Placeholder 3"/>
          <p:cNvSpPr txBox="1">
            <a:spLocks noGrp="1"/>
          </p:cNvSpPr>
          <p:nvPr>
            <p:ph type="ftr" sz="quarter" idx="2"/>
          </p:nvPr>
        </p:nvSpPr>
        <p:spPr>
          <a:xfrm>
            <a:off x="0" y="8686800"/>
            <a:ext cx="2976035" cy="456873"/>
          </a:xfrm>
          <a:prstGeom prst="rect">
            <a:avLst/>
          </a:prstGeom>
          <a:noFill/>
          <a:ln>
            <a:noFill/>
          </a:ln>
        </p:spPr>
        <p:txBody>
          <a:bodyPr vert="horz" wrap="none" lIns="80766" tIns="40383" rIns="80766" bIns="40383" anchor="b"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sz="1400"/>
            </a:pPr>
            <a:endParaRPr lang="en-US" sz="1300" dirty="0">
              <a:latin typeface="Arial" pitchFamily="18"/>
              <a:ea typeface="Microsoft YaHei" pitchFamily="2"/>
              <a:cs typeface="Arial Unicode MS" pitchFamily="2"/>
            </a:endParaRPr>
          </a:p>
        </p:txBody>
      </p:sp>
      <p:sp>
        <p:nvSpPr>
          <p:cNvPr id="5" name="Slide Number Placeholder 4"/>
          <p:cNvSpPr txBox="1">
            <a:spLocks noGrp="1"/>
          </p:cNvSpPr>
          <p:nvPr>
            <p:ph type="sldNum" sz="quarter" idx="3"/>
          </p:nvPr>
        </p:nvSpPr>
        <p:spPr>
          <a:xfrm>
            <a:off x="3881647" y="8686800"/>
            <a:ext cx="2976035" cy="456873"/>
          </a:xfrm>
          <a:prstGeom prst="rect">
            <a:avLst/>
          </a:prstGeom>
          <a:noFill/>
          <a:ln>
            <a:noFill/>
          </a:ln>
        </p:spPr>
        <p:txBody>
          <a:bodyPr vert="horz" wrap="none" lIns="80766" tIns="40383" rIns="80766" bIns="40383" anchor="b"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r" hangingPunct="0">
              <a:buNone/>
              <a:defRPr sz="1400"/>
            </a:pPr>
            <a:fld id="{431B5DC7-31E0-4A34-B3E4-70503DF90820}" type="slidenum">
              <a:rPr/>
              <a:pPr algn="r" hangingPunct="0">
                <a:buNone/>
                <a:defRPr sz="1400"/>
              </a:pPr>
              <a:t>‹#›</a:t>
            </a:fld>
            <a:endParaRPr lang="en-US" sz="1300" dirty="0">
              <a:latin typeface="Arial" pitchFamily="18"/>
              <a:ea typeface="Microsoft YaHei" pitchFamily="2"/>
              <a:cs typeface="Arial Unicode MS" pitchFamily="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371599" y="764280"/>
            <a:ext cx="5028480" cy="3771360"/>
          </a:xfrm>
          <a:prstGeom prst="rect">
            <a:avLst/>
          </a:prstGeom>
          <a:noFill/>
          <a:ln>
            <a:noFill/>
            <a:prstDash val="solid"/>
          </a:ln>
        </p:spPr>
      </p:sp>
      <p:sp>
        <p:nvSpPr>
          <p:cNvPr id="3" name="Notes Placeholder 2"/>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US"/>
          </a:p>
        </p:txBody>
      </p:sp>
      <p:sp>
        <p:nvSpPr>
          <p:cNvPr id="4" name="Header Placeholder 3"/>
          <p:cNvSpPr txBox="1">
            <a:spLocks noGrp="1"/>
          </p:cNvSpPr>
          <p:nvPr>
            <p:ph type="hdr" sz="quarter"/>
          </p:nvPr>
        </p:nvSpPr>
        <p:spPr>
          <a:xfrm>
            <a:off x="0" y="0"/>
            <a:ext cx="3372840" cy="502560"/>
          </a:xfrm>
          <a:prstGeom prst="rect">
            <a:avLst/>
          </a:prstGeom>
          <a:noFill/>
          <a:ln>
            <a:noFill/>
          </a:ln>
        </p:spPr>
        <p:txBody>
          <a:bodyPr lIns="0" tIns="0" rIns="0" bIns="0" anchorCtr="0"/>
          <a:lstStyle>
            <a:lvl1pPr lvl="0" rtl="0" hangingPunct="0">
              <a:buNone/>
              <a:tabLst/>
              <a:defRPr lang="en-US" sz="1400" kern="1200">
                <a:latin typeface="Times New Roman" pitchFamily="18"/>
                <a:ea typeface="Arial Unicode MS" pitchFamily="2"/>
                <a:cs typeface="Tahoma" pitchFamily="2"/>
              </a:defRPr>
            </a:lvl1pPr>
          </a:lstStyle>
          <a:p>
            <a:pPr lvl="0"/>
            <a:endParaRPr lang="en-US"/>
          </a:p>
        </p:txBody>
      </p:sp>
      <p:sp>
        <p:nvSpPr>
          <p:cNvPr id="5" name="Date Placeholder 4"/>
          <p:cNvSpPr txBox="1">
            <a:spLocks noGrp="1"/>
          </p:cNvSpPr>
          <p:nvPr>
            <p:ph type="dt" idx="1"/>
          </p:nvPr>
        </p:nvSpPr>
        <p:spPr>
          <a:xfrm>
            <a:off x="4399200" y="0"/>
            <a:ext cx="3372840" cy="502560"/>
          </a:xfrm>
          <a:prstGeom prst="rect">
            <a:avLst/>
          </a:prstGeom>
          <a:noFill/>
          <a:ln>
            <a:noFill/>
          </a:ln>
        </p:spPr>
        <p:txBody>
          <a:bodyPr lIns="0" tIns="0" rIns="0" bIns="0" anchorCtr="0"/>
          <a:lstStyle>
            <a:lvl1pPr lvl="0" algn="r" rtl="0" hangingPunct="0">
              <a:buNone/>
              <a:tabLst/>
              <a:defRPr lang="en-US" sz="1400" kern="1200">
                <a:latin typeface="Times New Roman" pitchFamily="18"/>
                <a:ea typeface="Arial Unicode MS" pitchFamily="2"/>
                <a:cs typeface="Tahoma" pitchFamily="2"/>
              </a:defRPr>
            </a:lvl1pPr>
          </a:lstStyle>
          <a:p>
            <a:pPr lvl="0"/>
            <a:fld id="{20DB7747-FFA4-473C-80E3-7DB0EF557A3A}" type="datetimeFigureOut">
              <a:rPr/>
              <a:pPr lvl="0"/>
              <a:t>1/17/2020</a:t>
            </a:fld>
            <a:endParaRPr lang="en-US"/>
          </a:p>
        </p:txBody>
      </p:sp>
      <p:sp>
        <p:nvSpPr>
          <p:cNvPr id="6" name="Footer Placeholder 5"/>
          <p:cNvSpPr txBox="1">
            <a:spLocks noGrp="1"/>
          </p:cNvSpPr>
          <p:nvPr>
            <p:ph type="ftr" sz="quarter" idx="4"/>
          </p:nvPr>
        </p:nvSpPr>
        <p:spPr>
          <a:xfrm>
            <a:off x="0" y="9555480"/>
            <a:ext cx="3372840" cy="502560"/>
          </a:xfrm>
          <a:prstGeom prst="rect">
            <a:avLst/>
          </a:prstGeom>
          <a:noFill/>
          <a:ln>
            <a:noFill/>
          </a:ln>
        </p:spPr>
        <p:txBody>
          <a:bodyPr lIns="0" tIns="0" rIns="0" bIns="0" anchor="b" anchorCtr="0"/>
          <a:lstStyle>
            <a:lvl1pPr lvl="0" rtl="0" hangingPunct="0">
              <a:buNone/>
              <a:tabLst/>
              <a:defRPr lang="en-US" sz="1400" kern="1200">
                <a:latin typeface="Times New Roman" pitchFamily="18"/>
                <a:ea typeface="Arial Unicode MS" pitchFamily="2"/>
                <a:cs typeface="Tahoma" pitchFamily="2"/>
              </a:defRPr>
            </a:lvl1pPr>
          </a:lstStyle>
          <a:p>
            <a:pPr lvl="0"/>
            <a:endParaRPr lang="en-US"/>
          </a:p>
        </p:txBody>
      </p:sp>
      <p:sp>
        <p:nvSpPr>
          <p:cNvPr id="7" name="Slide Number Placeholder 6"/>
          <p:cNvSpPr txBox="1">
            <a:spLocks noGrp="1"/>
          </p:cNvSpPr>
          <p:nvPr>
            <p:ph type="sldNum" sz="quarter" idx="5"/>
          </p:nvPr>
        </p:nvSpPr>
        <p:spPr>
          <a:xfrm>
            <a:off x="4399200" y="9555480"/>
            <a:ext cx="3372840" cy="502560"/>
          </a:xfrm>
          <a:prstGeom prst="rect">
            <a:avLst/>
          </a:prstGeom>
          <a:noFill/>
          <a:ln>
            <a:noFill/>
          </a:ln>
        </p:spPr>
        <p:txBody>
          <a:bodyPr lIns="0" tIns="0" rIns="0" bIns="0" anchor="b" anchorCtr="0"/>
          <a:lstStyle>
            <a:lvl1pPr lvl="0" algn="r" rtl="0" hangingPunct="0">
              <a:buNone/>
              <a:tabLst/>
              <a:defRPr lang="en-US" sz="1400" kern="1200">
                <a:latin typeface="Times New Roman" pitchFamily="18"/>
                <a:ea typeface="Arial Unicode MS" pitchFamily="2"/>
                <a:cs typeface="Tahoma" pitchFamily="2"/>
              </a:defRPr>
            </a:lvl1pPr>
          </a:lstStyle>
          <a:p>
            <a:pPr lvl="0"/>
            <a:fld id="{0A9E4158-406A-46BB-AFC4-522FCF6796A2}" type="slidenum">
              <a:rPr/>
              <a:pPr lvl="0"/>
              <a:t>‹#›</a:t>
            </a:fld>
            <a:endParaRPr lang="en-US"/>
          </a:p>
        </p:txBody>
      </p:sp>
    </p:spTree>
  </p:cSld>
  <p:clrMap bg1="lt1" tx1="dk1" bg2="lt2" tx2="dk2" accent1="accent1" accent2="accent2" accent3="accent3" accent4="accent4" accent5="accent5" accent6="accent6" hlink="hlink" folHlink="folHlink"/>
  <p:notesStyle>
    <a:lvl1pPr marL="216000" marR="0" indent="-216000" rtl="0" hangingPunct="0">
      <a:tabLst/>
      <a:defRPr lang="en-US" sz="2000" b="0" i="0" u="none" strike="noStrike" kern="1200">
        <a:ln>
          <a:noFill/>
        </a:ln>
        <a:latin typeface="Arial" pitchFamily="18"/>
        <a:ea typeface="Microsoft YaHei" pitchFamily="2"/>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835AA9B9-AF89-4D27-92DA-B310C5E39C8A}" type="slidenum">
              <a:rPr/>
              <a:pPr lvl="0" algn="l"/>
              <a:t>1</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640F614F-0080-4301-B8F7-9A4510FDFE56}" type="slidenum">
              <a:rPr/>
              <a:pPr lvl="0" algn="l"/>
              <a:t>10</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9B685B15-BE07-444E-ACBF-3228F41ACE13}" type="slidenum">
              <a:rPr/>
              <a:pPr lvl="0" algn="l"/>
              <a:t>11</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C1347C89-B0B0-494F-8E95-7A8A36177DDA}" type="slidenum">
              <a:rPr/>
              <a:pPr lvl="0" algn="l"/>
              <a:t>12</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F46A8CA1-1691-4838-A962-3ABF660E310A}" type="slidenum">
              <a:rPr/>
              <a:pPr lvl="0" algn="l"/>
              <a:t>13</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911F76F3-9206-41B0-9542-98BB20170BF6}" type="slidenum">
              <a:rPr/>
              <a:pPr lvl="0" algn="l"/>
              <a:t>14</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C15ABB89-340B-410D-AE80-E381E92E24FC}" type="slidenum">
              <a:rPr/>
              <a:pPr lvl="0" algn="l"/>
              <a:t>15</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C1575E9E-84D7-4A8B-B40F-DC3419D2617C}" type="slidenum">
              <a:rPr/>
              <a:pPr lvl="0" algn="l"/>
              <a:t>16</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5DA2A602-7A8B-4E34-895E-DA2B566FA807}" type="slidenum">
              <a:rPr/>
              <a:pPr lvl="0" algn="l"/>
              <a:t>6</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A5A5D17D-7A2F-4D45-B04D-5739C95A4C85}" type="slidenum">
              <a:rPr/>
              <a:pPr lvl="0" algn="l"/>
              <a:t>7</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FC24EAAD-AF29-4189-A725-E06CA9F7EE20}" type="slidenum">
              <a:rPr/>
              <a:pPr lvl="0" algn="l"/>
              <a:t>8</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6200" y="8686800"/>
            <a:ext cx="2971440" cy="456839"/>
          </a:xfrm>
        </p:spPr>
        <p:txBody>
          <a:bodyPr wrap="square" lIns="90000" tIns="45000" rIns="90000" bIns="45000" anchor="t"/>
          <a:lstStyle/>
          <a:p>
            <a:pPr lvl="0" algn="l"/>
            <a:fld id="{6879401A-237F-4E3B-B001-252493476E47}" type="slidenum">
              <a:rPr/>
              <a:pPr lvl="0" algn="l"/>
              <a:t>9</a:t>
            </a:fld>
            <a:endParaRPr lang="en-US" sz="2400">
              <a:solidFill>
                <a:srgbClr val="000000"/>
              </a:solidFill>
              <a:latin typeface="Times" pitchFamily="18"/>
              <a:ea typeface="+mn-ea" pitchFamily="2"/>
              <a:cs typeface="+mn-cs" pitchFamily="2"/>
            </a:endParaRPr>
          </a:p>
        </p:txBody>
      </p:sp>
      <p:sp>
        <p:nvSpPr>
          <p:cNvPr id="3" name="Slide Image Placeholder 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914400" y="4343400"/>
            <a:ext cx="5028840" cy="4114440"/>
          </a:xfrm>
        </p:spPr>
        <p:txBody>
          <a:bodyPr wrap="square" lIns="90000" tIns="45000" rIns="90000" bIns="45000" anchor="t"/>
          <a:lstStyle/>
          <a:p>
            <a:pPr lvl="0"/>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2A67796-E66D-4E35-A958-C6C90E044917}" type="slidenum">
              <a:rPr/>
              <a:pPr lvl="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699FC79-C2B8-4800-B62F-CE22B55B6C8B}" type="slidenum">
              <a:rPr/>
              <a:pPr lvl="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7400" cy="5857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9800" cy="5857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EFC573C-13E8-4A84-9D6D-9B4479EBF693}" type="slidenum">
              <a:rPr/>
              <a:pPr lvl="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3993B5F-DF29-4961-B41F-6E447E767AE1}" type="slidenum">
              <a:rPr/>
              <a:pPr lvl="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A6718F0-86DC-4AD9-8703-B0AD14446C47}" type="slidenum">
              <a:rPr/>
              <a:pPr lvl="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E85DA38-0A27-4156-83DB-9E1F939CF1C3}" type="slidenum">
              <a:rPr/>
              <a:pPr lvl="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7541CBC6-F796-43A8-B0DA-59631E065DA3}" type="slidenum">
              <a:rPr/>
              <a:pPr lvl="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F136E936-793F-4AFB-9371-B971237FB603}" type="slidenum">
              <a:rPr/>
              <a:pPr lvl="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876D5D00-CDE2-4105-8BDB-14496CB66CF3}" type="slidenum">
              <a:rPr/>
              <a:pPr lvl="0"/>
              <a:t>‹#›</a:t>
            </a:fld>
            <a:endParaRPr lang="en-US"/>
          </a:p>
        </p:txBody>
      </p:sp>
    </p:spTree>
  </p:cSld>
  <p:clrMapOvr>
    <a:masterClrMapping/>
  </p:clrMapOvr>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6B81207C-B242-47DF-8CEA-C00F6755F33B}" type="slidenum">
              <a:rPr/>
              <a:pPr lvl="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BE7D7AB-79D8-4D39-BF75-429E58746693}" type="slidenum">
              <a:rPr/>
              <a:pPr lvl="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685799" y="6248520"/>
            <a:ext cx="1904760" cy="456839"/>
          </a:xfrm>
          <a:prstGeom prst="rect">
            <a:avLst/>
          </a:prstGeom>
          <a:noFill/>
          <a:ln>
            <a:noFill/>
          </a:ln>
        </p:spPr>
        <p:txBody>
          <a:bodyPr wrap="square" lIns="90000" tIns="45000" rIns="90000" bIns="45000" anchor="t" anchorCtr="0"/>
          <a:lstStyle>
            <a:lvl1pPr lvl="0" rtl="0" hangingPunct="0">
              <a:buNone/>
              <a:tabLst/>
              <a:defRPr lang="en-US" sz="2400" kern="1200">
                <a:latin typeface="Times New Roman" pitchFamily="18"/>
                <a:ea typeface="Arial Unicode MS" pitchFamily="2"/>
                <a:cs typeface="Tahoma" pitchFamily="2"/>
              </a:defRPr>
            </a:lvl1pPr>
          </a:lstStyle>
          <a:p>
            <a:pPr lvl="0"/>
            <a:endParaRPr lang="en-US"/>
          </a:p>
        </p:txBody>
      </p:sp>
      <p:sp>
        <p:nvSpPr>
          <p:cNvPr id="3" name="Footer Placeholder 2"/>
          <p:cNvSpPr txBox="1">
            <a:spLocks noGrp="1"/>
          </p:cNvSpPr>
          <p:nvPr>
            <p:ph type="ftr" sz="quarter" idx="3"/>
          </p:nvPr>
        </p:nvSpPr>
        <p:spPr>
          <a:xfrm>
            <a:off x="3124079" y="6248520"/>
            <a:ext cx="2895120" cy="456839"/>
          </a:xfrm>
          <a:prstGeom prst="rect">
            <a:avLst/>
          </a:prstGeom>
          <a:noFill/>
          <a:ln>
            <a:noFill/>
          </a:ln>
        </p:spPr>
        <p:txBody>
          <a:bodyPr wrap="square" lIns="90000" tIns="45000" rIns="90000" bIns="45000" anchor="t" anchorCtr="0"/>
          <a:lstStyle>
            <a:lvl1pPr lvl="0" rtl="0" hangingPunct="0">
              <a:buNone/>
              <a:tabLst/>
              <a:defRPr lang="en-US" sz="2400" kern="1200">
                <a:latin typeface="Times New Roman" pitchFamily="18"/>
                <a:ea typeface="Arial Unicode MS" pitchFamily="2"/>
                <a:cs typeface="Tahoma" pitchFamily="2"/>
              </a:defRPr>
            </a:lvl1pPr>
          </a:lstStyle>
          <a:p>
            <a:pPr lvl="0"/>
            <a:endParaRPr lang="en-US"/>
          </a:p>
        </p:txBody>
      </p:sp>
      <p:sp>
        <p:nvSpPr>
          <p:cNvPr id="4" name="Slide Number Placeholder 3"/>
          <p:cNvSpPr txBox="1">
            <a:spLocks noGrp="1"/>
          </p:cNvSpPr>
          <p:nvPr>
            <p:ph type="sldNum" sz="quarter" idx="4"/>
          </p:nvPr>
        </p:nvSpPr>
        <p:spPr>
          <a:xfrm>
            <a:off x="6553080" y="6248520"/>
            <a:ext cx="1904760" cy="45683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en-US" sz="1800" b="0" i="0" u="none" strike="noStrike" kern="1200" spc="0">
                <a:solidFill>
                  <a:srgbClr val="000000"/>
                </a:solidFill>
                <a:latin typeface="Times" pitchFamily="18"/>
                <a:ea typeface="Arial Unicode MS" pitchFamily="2"/>
                <a:cs typeface="Tahoma" pitchFamily="2"/>
              </a:defRPr>
            </a:lvl1pPr>
          </a:lstStyle>
          <a:p>
            <a:pPr lvl="0"/>
            <a:fld id="{DE862E00-5CF4-43FA-825D-DEB2A435D9E8}" type="slidenum">
              <a:rPr/>
              <a:pPr lvl="0"/>
              <a:t>‹#›</a:t>
            </a:fld>
            <a:endParaRPr lang="en-US"/>
          </a:p>
        </p:txBody>
      </p:sp>
      <p:sp>
        <p:nvSpPr>
          <p:cNvPr id="5" name="Title Placeholder 4"/>
          <p:cNvSpPr txBox="1">
            <a:spLocks noGrp="1"/>
          </p:cNvSpPr>
          <p:nvPr>
            <p:ph type="title"/>
          </p:nvPr>
        </p:nvSpPr>
        <p:spPr>
          <a:xfrm>
            <a:off x="457200" y="273600"/>
            <a:ext cx="8229240" cy="114480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6" name="Text Placeholder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rtl="0" hangingPunct="0">
        <a:tabLst/>
        <a:defRPr lang="en-US" sz="2400" b="0" i="0" u="none" strike="noStrike" kern="1200" spc="0">
          <a:ln>
            <a:noFill/>
          </a:ln>
          <a:solidFill>
            <a:srgbClr val="000000"/>
          </a:solidFill>
          <a:latin typeface="Times" pitchFamily="18"/>
          <a:ea typeface="Microsoft YaHei" pitchFamily="2"/>
          <a:cs typeface="Arial Unicode MS" pitchFamily="2"/>
        </a:defRPr>
      </a:lvl1pPr>
    </p:titleStyle>
    <p:bodyStyle>
      <a:lvl1pPr algn="l" rtl="0" hangingPunct="0">
        <a:spcBef>
          <a:spcPts val="0"/>
        </a:spcBef>
        <a:spcAft>
          <a:spcPts val="1417"/>
        </a:spcAft>
        <a:tabLst/>
        <a:defRPr lang="en-US" sz="3200" b="0" i="0" u="none" strike="noStrike" kern="1200" spc="0">
          <a:ln>
            <a:noFill/>
          </a:ln>
          <a:solidFill>
            <a:srgbClr val="000000"/>
          </a:solidFill>
          <a:latin typeface="Times" pitchFamily="18"/>
          <a:ea typeface="Microsoft YaHei" pitchFamily="2"/>
          <a:cs typeface="Arial Unicode MS" pitchFamily="2"/>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Rectangle 2"/>
          <p:cNvSpPr/>
          <p:nvPr/>
        </p:nvSpPr>
        <p:spPr>
          <a:xfrm>
            <a:off x="514439" y="838080"/>
            <a:ext cx="8115119" cy="1066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1">
              <a:lnSpc>
                <a:spcPct val="130000"/>
              </a:lnSpc>
              <a:spcBef>
                <a:spcPts val="0"/>
              </a:spcBef>
              <a:spcAft>
                <a:spcPts val="0"/>
              </a:spcAft>
              <a:buNone/>
              <a:tabLst/>
            </a:pPr>
            <a:r>
              <a:rPr lang="en-US" sz="2800" b="0" i="0" u="none" strike="noStrike" kern="1200" spc="0">
                <a:ln>
                  <a:noFill/>
                </a:ln>
                <a:solidFill>
                  <a:srgbClr val="000000"/>
                </a:solidFill>
                <a:latin typeface="Arial" pitchFamily="18"/>
                <a:ea typeface="Microsoft YaHei" pitchFamily="2"/>
                <a:cs typeface="Arial Unicode MS" pitchFamily="2"/>
              </a:rPr>
              <a:t>Eberhard O. Voit</a:t>
            </a:r>
          </a:p>
        </p:txBody>
      </p:sp>
      <p:sp>
        <p:nvSpPr>
          <p:cNvPr id="3" name="Rectangle 3"/>
          <p:cNvSpPr/>
          <p:nvPr/>
        </p:nvSpPr>
        <p:spPr>
          <a:xfrm>
            <a:off x="209520" y="1752479"/>
            <a:ext cx="8724600" cy="2285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1">
              <a:lnSpc>
                <a:spcPct val="90000"/>
              </a:lnSpc>
              <a:spcBef>
                <a:spcPts val="0"/>
              </a:spcBef>
              <a:spcAft>
                <a:spcPts val="0"/>
              </a:spcAft>
              <a:buNone/>
              <a:tabLst/>
            </a:pPr>
            <a:r>
              <a:rPr lang="en-US" sz="4800" b="1" i="0" u="none" strike="noStrike" kern="1200" spc="0">
                <a:ln>
                  <a:noFill/>
                </a:ln>
                <a:solidFill>
                  <a:srgbClr val="000000"/>
                </a:solidFill>
                <a:latin typeface="Arial" pitchFamily="18"/>
                <a:ea typeface="Microsoft YaHei" pitchFamily="2"/>
                <a:cs typeface="Arial Unicode MS" pitchFamily="2"/>
              </a:rPr>
              <a:t>A First Course in</a:t>
            </a:r>
          </a:p>
          <a:p>
            <a:pPr marL="0" marR="0" lvl="0" indent="0" algn="ctr" rtl="0" hangingPunct="1">
              <a:lnSpc>
                <a:spcPct val="90000"/>
              </a:lnSpc>
              <a:spcBef>
                <a:spcPts val="0"/>
              </a:spcBef>
              <a:spcAft>
                <a:spcPts val="0"/>
              </a:spcAft>
              <a:buNone/>
              <a:tabLst/>
            </a:pPr>
            <a:r>
              <a:rPr lang="en-US" sz="7200" b="1" i="0" u="none" strike="noStrike" kern="1200" spc="0">
                <a:ln>
                  <a:noFill/>
                </a:ln>
                <a:solidFill>
                  <a:srgbClr val="000000"/>
                </a:solidFill>
                <a:latin typeface="Arial" pitchFamily="18"/>
                <a:ea typeface="Microsoft YaHei" pitchFamily="2"/>
                <a:cs typeface="Arial Unicode MS" pitchFamily="2"/>
              </a:rPr>
              <a:t>Systems Biology</a:t>
            </a:r>
          </a:p>
        </p:txBody>
      </p:sp>
      <p:sp>
        <p:nvSpPr>
          <p:cNvPr id="5" name="Text Box 5"/>
          <p:cNvSpPr/>
          <p:nvPr/>
        </p:nvSpPr>
        <p:spPr>
          <a:xfrm>
            <a:off x="609480" y="4343400"/>
            <a:ext cx="7924320" cy="1187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1">
              <a:lnSpc>
                <a:spcPct val="100000"/>
              </a:lnSpc>
              <a:spcBef>
                <a:spcPts val="0"/>
              </a:spcBef>
              <a:spcAft>
                <a:spcPts val="0"/>
              </a:spcAft>
              <a:buNone/>
              <a:tabLst/>
            </a:pPr>
            <a:r>
              <a:rPr lang="en-US" sz="3600" b="0" i="0" u="none" strike="noStrike" kern="1200" spc="0">
                <a:ln>
                  <a:noFill/>
                </a:ln>
                <a:solidFill>
                  <a:srgbClr val="000000"/>
                </a:solidFill>
                <a:latin typeface="Arial" pitchFamily="18"/>
                <a:ea typeface="Microsoft YaHei" pitchFamily="2"/>
                <a:cs typeface="Arial Unicode MS" pitchFamily="2"/>
              </a:rPr>
              <a:t>Chapter 1</a:t>
            </a:r>
          </a:p>
          <a:p>
            <a:pPr marL="0" marR="0" lvl="0" indent="0" algn="ctr" rtl="0" hangingPunct="1">
              <a:lnSpc>
                <a:spcPct val="100000"/>
              </a:lnSpc>
              <a:spcBef>
                <a:spcPts val="0"/>
              </a:spcBef>
              <a:spcAft>
                <a:spcPts val="0"/>
              </a:spcAft>
              <a:buNone/>
              <a:tabLst/>
            </a:pPr>
            <a:r>
              <a:rPr lang="en-US" sz="3600" b="0" i="0" u="none" strike="noStrike" kern="1200" spc="0">
                <a:ln>
                  <a:noFill/>
                </a:ln>
                <a:solidFill>
                  <a:srgbClr val="000000"/>
                </a:solidFill>
                <a:latin typeface="Arial" pitchFamily="18"/>
                <a:ea typeface="Microsoft YaHei" pitchFamily="2"/>
                <a:cs typeface="Arial Unicode MS" pitchFamily="2"/>
              </a:rPr>
              <a:t>Biological Systems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Reductionism vs Systems Biology</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Collect information to understand individual components</a:t>
            </a:r>
          </a:p>
          <a:p>
            <a:pPr lvl="0"/>
            <a:r>
              <a:rPr lang="en-US" sz="1800">
                <a:latin typeface="Candara" pitchFamily="34"/>
              </a:rPr>
              <a:t>Put them together to understand!</a:t>
            </a:r>
          </a:p>
          <a:p>
            <a:pPr lvl="0"/>
            <a:endParaRPr lang="en-US" sz="1800">
              <a:latin typeface="Candara" pitchFamily="34"/>
            </a:endParaRPr>
          </a:p>
          <a:p>
            <a:pPr lvl="0"/>
            <a:endParaRPr lang="en-US" sz="180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4348080" y="1402559"/>
            <a:ext cx="4320000" cy="4906800"/>
          </a:xfrm>
          <a:prstGeom prst="rect">
            <a:avLst/>
          </a:prstGeom>
          <a:noFill/>
          <a:ln>
            <a:noFill/>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Reductionism vs Systems Biology</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Collect information to understand individual components</a:t>
            </a:r>
          </a:p>
          <a:p>
            <a:pPr lvl="0"/>
            <a:r>
              <a:rPr lang="en-US" sz="1800">
                <a:latin typeface="Candara" pitchFamily="34"/>
              </a:rPr>
              <a:t>Put them together to understand!</a:t>
            </a:r>
          </a:p>
          <a:p>
            <a:pPr lvl="0"/>
            <a:r>
              <a:rPr lang="en-US" sz="1800">
                <a:latin typeface="Candara" pitchFamily="34"/>
              </a:rPr>
              <a:t>This is incredibly difficult even for 'simple' biological systems.</a:t>
            </a:r>
          </a:p>
          <a:p>
            <a:pPr lvl="0"/>
            <a:endParaRPr lang="en-US" sz="1800">
              <a:latin typeface="Candara" pitchFamily="34"/>
            </a:endParaRPr>
          </a:p>
          <a:p>
            <a:pPr lvl="0"/>
            <a:endParaRPr lang="en-US" sz="180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4275360" y="2743199"/>
            <a:ext cx="4320000" cy="3762000"/>
          </a:xfrm>
          <a:prstGeom prst="rect">
            <a:avLst/>
          </a:prstGeom>
          <a:noFill/>
          <a:ln>
            <a:noFill/>
          </a:ln>
        </p:spPr>
      </p:pic>
      <p:pic>
        <p:nvPicPr>
          <p:cNvPr id="5" name="Picture 4"/>
          <p:cNvPicPr>
            <a:picLocks noChangeAspect="1"/>
          </p:cNvPicPr>
          <p:nvPr/>
        </p:nvPicPr>
        <p:blipFill>
          <a:blip r:embed="rId4" cstate="print">
            <a:alphaModFix/>
            <a:lum/>
          </a:blip>
          <a:srcRect/>
          <a:stretch>
            <a:fillRect/>
          </a:stretch>
        </p:blipFill>
        <p:spPr>
          <a:xfrm>
            <a:off x="5394960" y="1072439"/>
            <a:ext cx="2523960" cy="1762199"/>
          </a:xfrm>
          <a:prstGeom prst="rect">
            <a:avLst/>
          </a:prstGeom>
          <a:noFill/>
          <a:ln>
            <a:noFill/>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Reductionism vs Systems Biology</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Collect information to understand individual components</a:t>
            </a:r>
          </a:p>
          <a:p>
            <a:pPr lvl="0"/>
            <a:r>
              <a:rPr lang="en-US" sz="1800">
                <a:latin typeface="Candara" pitchFamily="34"/>
              </a:rPr>
              <a:t>Put them together to understand!</a:t>
            </a:r>
          </a:p>
          <a:p>
            <a:pPr lvl="0"/>
            <a:r>
              <a:rPr lang="en-US" sz="1800">
                <a:latin typeface="Candara" pitchFamily="34"/>
              </a:rPr>
              <a:t>This is incredibly difficult even for 'simple' biological systems.</a:t>
            </a:r>
          </a:p>
          <a:p>
            <a:pPr lvl="0"/>
            <a:endParaRPr lang="en-US" sz="1800">
              <a:latin typeface="Candara" pitchFamily="34"/>
            </a:endParaRPr>
          </a:p>
          <a:p>
            <a:pPr lvl="0"/>
            <a:endParaRPr lang="en-US" sz="180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4663440" y="1475999"/>
            <a:ext cx="4313160" cy="4806000"/>
          </a:xfrm>
          <a:prstGeom prst="rect">
            <a:avLst/>
          </a:prstGeom>
          <a:noFill/>
          <a:ln>
            <a:noFill/>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Systems Biology: Why now?</a:t>
            </a:r>
          </a:p>
        </p:txBody>
      </p:sp>
      <p:pic>
        <p:nvPicPr>
          <p:cNvPr id="4" name="Picture 3"/>
          <p:cNvPicPr>
            <a:picLocks noChangeAspect="1"/>
          </p:cNvPicPr>
          <p:nvPr/>
        </p:nvPicPr>
        <p:blipFill>
          <a:blip r:embed="rId3" cstate="print">
            <a:alphaModFix/>
            <a:lum/>
          </a:blip>
          <a:srcRect/>
          <a:stretch>
            <a:fillRect/>
          </a:stretch>
        </p:blipFill>
        <p:spPr>
          <a:xfrm>
            <a:off x="4721040" y="1558079"/>
            <a:ext cx="3600000" cy="4568400"/>
          </a:xfrm>
          <a:prstGeom prst="rect">
            <a:avLst/>
          </a:prstGeom>
          <a:noFill/>
          <a:ln>
            <a:noFill/>
          </a:ln>
        </p:spPr>
      </p:pic>
      <p:sp>
        <p:nvSpPr>
          <p:cNvPr id="5" name="Text Placeholder 2"/>
          <p:cNvSpPr txBox="1">
            <a:spLocks/>
          </p:cNvSpPr>
          <p:nvPr/>
        </p:nvSpPr>
        <p:spPr>
          <a:xfrm>
            <a:off x="457559" y="1604520"/>
            <a:ext cx="2651399" cy="4525920"/>
          </a:xfrm>
          <a:prstGeom prst="rect">
            <a:avLst/>
          </a:prstGeom>
          <a:noFill/>
          <a:ln>
            <a:noFill/>
          </a:ln>
        </p:spPr>
        <p:txBody>
          <a:bodyPr vert="horz" lIns="0" tIns="0" rIns="0" bIns="0"/>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r>
              <a:rPr kumimoji="0" lang="en-US" sz="18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rPr>
              <a:t>Incredible advances and information is available</a:t>
            </a:r>
          </a:p>
          <a:p>
            <a:pPr marL="864000" marR="0" lvl="1" indent="-324000" algn="l" defTabSz="914400" rtl="0" eaLnBrk="1" fontAlgn="auto" latinLnBrk="0" hangingPunct="0">
              <a:lnSpc>
                <a:spcPct val="100000"/>
              </a:lnSpc>
              <a:spcBef>
                <a:spcPts val="0"/>
              </a:spcBef>
              <a:spcAft>
                <a:spcPts val="1134"/>
              </a:spcAft>
              <a:buClrTx/>
              <a:buSzPct val="75000"/>
              <a:buFont typeface="StarSymbol"/>
              <a:buChar char="–"/>
              <a:tabLst/>
              <a:defRPr/>
            </a:pPr>
            <a:r>
              <a:rPr kumimoji="0" lang="en-US" sz="1600" b="0" i="0" u="none" strike="noStrike" kern="1200" cap="none" spc="0" normalizeH="0" baseline="0" noProof="0" dirty="0" err="1" smtClean="0">
                <a:ln>
                  <a:noFill/>
                </a:ln>
                <a:solidFill>
                  <a:srgbClr val="000000"/>
                </a:solidFill>
                <a:effectLst/>
                <a:uLnTx/>
                <a:uFillTx/>
                <a:latin typeface="Candara" pitchFamily="34"/>
                <a:ea typeface="Microsoft YaHei" pitchFamily="2"/>
                <a:cs typeface="Arial Unicode MS" pitchFamily="2"/>
              </a:rPr>
              <a:t>Availablity</a:t>
            </a:r>
            <a:r>
              <a:rPr kumimoji="0" lang="en-US" sz="16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rPr>
              <a:t> of detailed biological information</a:t>
            </a:r>
            <a:endParaRPr kumimoji="0" lang="en-US" sz="1600" b="0" i="1"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864000" marR="0" lvl="1" indent="-324000" algn="l" defTabSz="914400" rtl="0" eaLnBrk="1" fontAlgn="auto" latinLnBrk="0" hangingPunct="0">
              <a:lnSpc>
                <a:spcPct val="100000"/>
              </a:lnSpc>
              <a:spcBef>
                <a:spcPts val="0"/>
              </a:spcBef>
              <a:spcAft>
                <a:spcPts val="1134"/>
              </a:spcAft>
              <a:buClrTx/>
              <a:buSzPct val="75000"/>
              <a:buFont typeface="StarSymbol"/>
              <a:buChar char="–"/>
              <a:tabLst/>
              <a:defRPr/>
            </a:pPr>
            <a:endParaRPr kumimoji="0" lang="en-US" sz="16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endParaRPr kumimoji="0" lang="en-US" sz="18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endParaRPr kumimoji="0" lang="en-US" sz="18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endParaRPr kumimoji="0" lang="en-US" sz="1800" b="0" i="0" u="none" strike="noStrike" kern="1200" cap="none" spc="0" normalizeH="0" baseline="0" noProof="0" dirty="0">
              <a:ln>
                <a:noFill/>
              </a:ln>
              <a:solidFill>
                <a:srgbClr val="000000"/>
              </a:solidFill>
              <a:effectLst/>
              <a:uLnTx/>
              <a:uFillTx/>
              <a:latin typeface="Candara" pitchFamily="34"/>
              <a:ea typeface="Microsoft YaHei" pitchFamily="2"/>
              <a:cs typeface="Arial Unicode MS" pitchFamily="2"/>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Systems Biology: Why now?</a:t>
            </a:r>
          </a:p>
        </p:txBody>
      </p:sp>
      <p:pic>
        <p:nvPicPr>
          <p:cNvPr id="4" name="Picture 3"/>
          <p:cNvPicPr>
            <a:picLocks noChangeAspect="1"/>
          </p:cNvPicPr>
          <p:nvPr/>
        </p:nvPicPr>
        <p:blipFill>
          <a:blip r:embed="rId3" cstate="print">
            <a:alphaModFix/>
            <a:lum/>
          </a:blip>
          <a:srcRect/>
          <a:stretch>
            <a:fillRect/>
          </a:stretch>
        </p:blipFill>
        <p:spPr>
          <a:xfrm>
            <a:off x="3931920" y="1828800"/>
            <a:ext cx="4320000" cy="4132800"/>
          </a:xfrm>
          <a:prstGeom prst="rect">
            <a:avLst/>
          </a:prstGeom>
          <a:noFill/>
          <a:ln>
            <a:noFill/>
          </a:ln>
        </p:spPr>
      </p:pic>
      <p:sp>
        <p:nvSpPr>
          <p:cNvPr id="5" name="Text Placeholder 2"/>
          <p:cNvSpPr txBox="1">
            <a:spLocks/>
          </p:cNvSpPr>
          <p:nvPr/>
        </p:nvSpPr>
        <p:spPr>
          <a:xfrm>
            <a:off x="457559" y="1604520"/>
            <a:ext cx="2651399" cy="4525920"/>
          </a:xfrm>
          <a:prstGeom prst="rect">
            <a:avLst/>
          </a:prstGeom>
          <a:noFill/>
          <a:ln>
            <a:noFill/>
          </a:ln>
        </p:spPr>
        <p:txBody>
          <a:bodyPr vert="horz" lIns="0" tIns="0" rIns="0" bIns="0"/>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r>
              <a:rPr kumimoji="0" lang="en-US" sz="18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rPr>
              <a:t>Incredible advances and information is available</a:t>
            </a:r>
          </a:p>
          <a:p>
            <a:pPr marL="864000" marR="0" lvl="1" indent="-324000" algn="l" defTabSz="914400" rtl="0" eaLnBrk="1" fontAlgn="auto" latinLnBrk="0" hangingPunct="0">
              <a:lnSpc>
                <a:spcPct val="100000"/>
              </a:lnSpc>
              <a:spcBef>
                <a:spcPts val="0"/>
              </a:spcBef>
              <a:spcAft>
                <a:spcPts val="1134"/>
              </a:spcAft>
              <a:buClrTx/>
              <a:buSzPct val="75000"/>
              <a:buFont typeface="StarSymbol"/>
              <a:buChar char="–"/>
              <a:tabLst/>
              <a:defRPr/>
            </a:pPr>
            <a:r>
              <a:rPr kumimoji="0" lang="en-US" sz="1600" b="0" i="0" u="none" strike="noStrike" kern="1200" cap="none" spc="0" normalizeH="0" baseline="0" noProof="0" dirty="0" err="1" smtClean="0">
                <a:ln>
                  <a:noFill/>
                </a:ln>
                <a:solidFill>
                  <a:srgbClr val="000000"/>
                </a:solidFill>
                <a:effectLst/>
                <a:uLnTx/>
                <a:uFillTx/>
                <a:latin typeface="Candara" pitchFamily="34"/>
                <a:ea typeface="Microsoft YaHei" pitchFamily="2"/>
                <a:cs typeface="Arial Unicode MS" pitchFamily="2"/>
              </a:rPr>
              <a:t>Availablity</a:t>
            </a:r>
            <a:r>
              <a:rPr kumimoji="0" lang="en-US" sz="16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rPr>
              <a:t> of detailed biological information</a:t>
            </a:r>
          </a:p>
          <a:p>
            <a:pPr marL="864000" marR="0" lvl="1" indent="-324000" algn="l" defTabSz="914400" rtl="0" eaLnBrk="1" fontAlgn="auto" latinLnBrk="0" hangingPunct="0">
              <a:lnSpc>
                <a:spcPct val="100000"/>
              </a:lnSpc>
              <a:spcBef>
                <a:spcPts val="0"/>
              </a:spcBef>
              <a:spcAft>
                <a:spcPts val="1134"/>
              </a:spcAft>
              <a:buClrTx/>
              <a:buSzPct val="75000"/>
              <a:buFont typeface="StarSymbol"/>
              <a:buChar char="–"/>
              <a:tabLst/>
              <a:defRPr/>
            </a:pPr>
            <a:r>
              <a:rPr kumimoji="0" lang="en-US" sz="16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rPr>
              <a:t>Availability of sophisticated tools to study </a:t>
            </a:r>
            <a:r>
              <a:rPr kumimoji="0" lang="en-US" sz="1600" b="0" i="1"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rPr>
              <a:t>in vivo</a:t>
            </a:r>
          </a:p>
          <a:p>
            <a:pPr marL="864000" marR="0" lvl="1" indent="-324000" algn="l" defTabSz="914400" rtl="0" eaLnBrk="1" fontAlgn="auto" latinLnBrk="0" hangingPunct="0">
              <a:lnSpc>
                <a:spcPct val="100000"/>
              </a:lnSpc>
              <a:spcBef>
                <a:spcPts val="0"/>
              </a:spcBef>
              <a:spcAft>
                <a:spcPts val="1134"/>
              </a:spcAft>
              <a:buClrTx/>
              <a:buSzPct val="75000"/>
              <a:buNone/>
              <a:tabLst/>
              <a:defRPr/>
            </a:pPr>
            <a:endParaRPr kumimoji="0" lang="en-US" sz="1600" b="0" i="1"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864000" marR="0" lvl="1" indent="-324000" algn="l" defTabSz="914400" rtl="0" eaLnBrk="1" fontAlgn="auto" latinLnBrk="0" hangingPunct="0">
              <a:lnSpc>
                <a:spcPct val="100000"/>
              </a:lnSpc>
              <a:spcBef>
                <a:spcPts val="0"/>
              </a:spcBef>
              <a:spcAft>
                <a:spcPts val="1134"/>
              </a:spcAft>
              <a:buClrTx/>
              <a:buSzPct val="75000"/>
              <a:buFont typeface="StarSymbol"/>
              <a:buChar char="–"/>
              <a:tabLst/>
              <a:defRPr/>
            </a:pPr>
            <a:endParaRPr kumimoji="0" lang="en-US" sz="16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endParaRPr kumimoji="0" lang="en-US" sz="18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endParaRPr kumimoji="0" lang="en-US" sz="1800" b="0" i="0" u="none" strike="noStrike" kern="1200" cap="none" spc="0" normalizeH="0" baseline="0" noProof="0" dirty="0" smtClean="0">
              <a:ln>
                <a:noFill/>
              </a:ln>
              <a:solidFill>
                <a:srgbClr val="000000"/>
              </a:solidFill>
              <a:effectLst/>
              <a:uLnTx/>
              <a:uFillTx/>
              <a:latin typeface="Candara" pitchFamily="34"/>
              <a:ea typeface="Microsoft YaHei" pitchFamily="2"/>
              <a:cs typeface="Arial Unicode MS" pitchFamily="2"/>
            </a:endParaRPr>
          </a:p>
          <a:p>
            <a:pPr marL="432000" marR="0" lvl="0" indent="-324000" algn="l" defTabSz="914400" rtl="0" eaLnBrk="1" fontAlgn="auto" latinLnBrk="0" hangingPunct="0">
              <a:lnSpc>
                <a:spcPct val="100000"/>
              </a:lnSpc>
              <a:spcBef>
                <a:spcPts val="0"/>
              </a:spcBef>
              <a:spcAft>
                <a:spcPts val="1417"/>
              </a:spcAft>
              <a:buClrTx/>
              <a:buSzPct val="45000"/>
              <a:buFont typeface="StarSymbol"/>
              <a:buChar char="●"/>
              <a:tabLst/>
              <a:defRPr/>
            </a:pPr>
            <a:endParaRPr kumimoji="0" lang="en-US" sz="1800" b="0" i="0" u="none" strike="noStrike" kern="1200" cap="none" spc="0" normalizeH="0" baseline="0" noProof="0" dirty="0">
              <a:ln>
                <a:noFill/>
              </a:ln>
              <a:solidFill>
                <a:srgbClr val="000000"/>
              </a:solidFill>
              <a:effectLst/>
              <a:uLnTx/>
              <a:uFillTx/>
              <a:latin typeface="Candara" pitchFamily="34"/>
              <a:ea typeface="Microsoft YaHei" pitchFamily="2"/>
              <a:cs typeface="Arial Unicode MS" pitchFamily="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Systems Biology: Why now?</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dirty="0">
                <a:latin typeface="Candara" pitchFamily="34"/>
              </a:rPr>
              <a:t>Incredible advances and information is </a:t>
            </a:r>
            <a:r>
              <a:rPr lang="en-US" sz="1800" dirty="0" smtClean="0">
                <a:latin typeface="Candara" pitchFamily="34"/>
              </a:rPr>
              <a:t>available</a:t>
            </a:r>
          </a:p>
          <a:p>
            <a:pPr lvl="1"/>
            <a:r>
              <a:rPr lang="en-US" sz="1600" dirty="0" err="1" smtClean="0">
                <a:latin typeface="Candara" pitchFamily="34"/>
              </a:rPr>
              <a:t>Availablity</a:t>
            </a:r>
            <a:r>
              <a:rPr lang="en-US" sz="1600" dirty="0" smtClean="0">
                <a:latin typeface="Candara" pitchFamily="34"/>
              </a:rPr>
              <a:t> of detailed biological information</a:t>
            </a:r>
          </a:p>
          <a:p>
            <a:pPr lvl="1"/>
            <a:r>
              <a:rPr lang="en-US" sz="1600" dirty="0" smtClean="0">
                <a:latin typeface="Candara" pitchFamily="34"/>
              </a:rPr>
              <a:t>Availability of sophisticated tools to study </a:t>
            </a:r>
            <a:r>
              <a:rPr lang="en-US" sz="1600" i="1" dirty="0" smtClean="0">
                <a:latin typeface="Candara" pitchFamily="34"/>
              </a:rPr>
              <a:t>in vivo</a:t>
            </a:r>
          </a:p>
          <a:p>
            <a:pPr lvl="1"/>
            <a:r>
              <a:rPr lang="en-US" sz="1600" smtClean="0">
                <a:latin typeface="Candara" pitchFamily="34"/>
              </a:rPr>
              <a:t>Co-evolution </a:t>
            </a:r>
            <a:r>
              <a:rPr lang="en-US" sz="1600" dirty="0" smtClean="0">
                <a:latin typeface="Candara" pitchFamily="34"/>
              </a:rPr>
              <a:t>of mathematical, physical and computational techniques</a:t>
            </a:r>
            <a:endParaRPr lang="en-US" sz="1600" dirty="0" smtClean="0">
              <a:latin typeface="Candara" pitchFamily="34"/>
            </a:endParaRPr>
          </a:p>
          <a:p>
            <a:pPr lvl="1"/>
            <a:endParaRPr lang="en-US" sz="1600" i="1" dirty="0" smtClean="0">
              <a:latin typeface="Candara" pitchFamily="34"/>
            </a:endParaRPr>
          </a:p>
          <a:p>
            <a:pPr lvl="1"/>
            <a:endParaRPr lang="en-US" sz="1600" dirty="0">
              <a:latin typeface="Candara" pitchFamily="34"/>
            </a:endParaRPr>
          </a:p>
          <a:p>
            <a:pPr lvl="0"/>
            <a:endParaRPr lang="en-US" sz="1800" dirty="0">
              <a:latin typeface="Candara" pitchFamily="34"/>
            </a:endParaRPr>
          </a:p>
          <a:p>
            <a:pPr lvl="0"/>
            <a:endParaRPr lang="en-US" sz="1800" dirty="0">
              <a:latin typeface="Candara" pitchFamily="34"/>
            </a:endParaRPr>
          </a:p>
          <a:p>
            <a:pPr lvl="0"/>
            <a:endParaRPr lang="en-US" sz="1800" dirty="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3469679" y="2194560"/>
            <a:ext cx="5400000" cy="3650399"/>
          </a:xfrm>
          <a:prstGeom prst="rect">
            <a:avLst/>
          </a:prstGeom>
          <a:noFill/>
          <a:ln>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Systems Biology: Why now?</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Incredible advances and information is available</a:t>
            </a:r>
          </a:p>
          <a:p>
            <a:pPr lvl="0"/>
            <a:r>
              <a:rPr lang="en-US" sz="1800">
                <a:latin typeface="Candara" pitchFamily="34"/>
              </a:rPr>
              <a:t>Requires expertise from different fields</a:t>
            </a:r>
          </a:p>
          <a:p>
            <a:pPr lvl="0"/>
            <a:endParaRPr lang="en-US" sz="1800">
              <a:latin typeface="Candara" pitchFamily="34"/>
            </a:endParaRPr>
          </a:p>
          <a:p>
            <a:pPr lvl="0"/>
            <a:endParaRPr lang="en-US" sz="1800">
              <a:latin typeface="Candara" pitchFamily="34"/>
            </a:endParaRPr>
          </a:p>
          <a:p>
            <a:pPr lvl="0"/>
            <a:endParaRPr lang="en-US" sz="180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3566160" y="2011680"/>
            <a:ext cx="4320000" cy="3657600"/>
          </a:xfrm>
          <a:prstGeom prst="rect">
            <a:avLst/>
          </a:prstGeom>
          <a:noFill/>
          <a:ln>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Systems Biology: Definition</a:t>
            </a:r>
          </a:p>
        </p:txBody>
      </p:sp>
      <p:sp>
        <p:nvSpPr>
          <p:cNvPr id="3" name="Text Placeholder 2"/>
          <p:cNvSpPr txBox="1">
            <a:spLocks noGrp="1"/>
          </p:cNvSpPr>
          <p:nvPr>
            <p:ph type="body" idx="4294967295"/>
          </p:nvPr>
        </p:nvSpPr>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1" algn="just">
              <a:buNone/>
            </a:pPr>
            <a:r>
              <a:rPr lang="en-US" sz="1800">
                <a:latin typeface="Candara" pitchFamily="34"/>
              </a:rPr>
              <a:t>Systems biology is the research endeavor that provides the scientific foundation for successful synthetic biology. It is based on the comprehensive study of the molecular diversity of living systems, both natural and synthetic, the identification of simplifying general principles and patterns that are recurring features in living and engineered systems, and the integration of our biological knowledge in complex models of the regulatory networks that characterize life.</a:t>
            </a:r>
          </a:p>
          <a:p>
            <a:pPr lvl="2">
              <a:buNone/>
            </a:pPr>
            <a:r>
              <a:rPr lang="en-US" sz="1600">
                <a:latin typeface="Candara" pitchFamily="34"/>
              </a:rPr>
              <a:t>Boogerd F. C., Bruggeman F. J., Hofmeyr J.-H. S., Westerhoff H. V. “Towards philosophical foundations of Systems Biology: introduction”,  Systems Biology: Philosophical Foundations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Sizes of living things (logarithmic scale)</a:t>
            </a:r>
          </a:p>
        </p:txBody>
      </p:sp>
      <p:pic>
        <p:nvPicPr>
          <p:cNvPr id="3" name="Picture 2"/>
          <p:cNvPicPr>
            <a:picLocks noChangeAspect="1"/>
          </p:cNvPicPr>
          <p:nvPr/>
        </p:nvPicPr>
        <p:blipFill>
          <a:blip r:embed="rId3" cstate="print">
            <a:alphaModFix/>
            <a:lum/>
          </a:blip>
          <a:srcRect/>
          <a:stretch>
            <a:fillRect/>
          </a:stretch>
        </p:blipFill>
        <p:spPr>
          <a:xfrm>
            <a:off x="1006200" y="2012040"/>
            <a:ext cx="7208999" cy="3614040"/>
          </a:xfrm>
          <a:prstGeom prst="rect">
            <a:avLst/>
          </a:prstGeom>
          <a:noFill/>
          <a:ln>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Sizes of living things (logarithmic scale)</a:t>
            </a:r>
          </a:p>
        </p:txBody>
      </p:sp>
      <p:pic>
        <p:nvPicPr>
          <p:cNvPr id="3" name="Picture 2"/>
          <p:cNvPicPr>
            <a:picLocks noChangeAspect="1"/>
          </p:cNvPicPr>
          <p:nvPr/>
        </p:nvPicPr>
        <p:blipFill>
          <a:blip r:embed="rId3" cstate="print">
            <a:alphaModFix/>
            <a:lum/>
          </a:blip>
          <a:srcRect/>
          <a:stretch>
            <a:fillRect/>
          </a:stretch>
        </p:blipFill>
        <p:spPr>
          <a:xfrm>
            <a:off x="1463039" y="1435680"/>
            <a:ext cx="5641920" cy="4142160"/>
          </a:xfrm>
          <a:prstGeom prst="rect">
            <a:avLst/>
          </a:prstGeom>
          <a:noFill/>
          <a:ln>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Complicated response to drought in plants</a:t>
            </a:r>
          </a:p>
        </p:txBody>
      </p:sp>
      <p:pic>
        <p:nvPicPr>
          <p:cNvPr id="3" name="Picture 2"/>
          <p:cNvPicPr>
            <a:picLocks noChangeAspect="1"/>
          </p:cNvPicPr>
          <p:nvPr/>
        </p:nvPicPr>
        <p:blipFill>
          <a:blip r:embed="rId3" cstate="print">
            <a:alphaModFix/>
            <a:lum/>
          </a:blip>
          <a:srcRect/>
          <a:stretch>
            <a:fillRect/>
          </a:stretch>
        </p:blipFill>
        <p:spPr>
          <a:xfrm>
            <a:off x="1645920" y="1307519"/>
            <a:ext cx="5486399" cy="4727520"/>
          </a:xfrm>
          <a:prstGeom prst="rect">
            <a:avLst/>
          </a:prstGeom>
          <a:noFill/>
          <a:ln>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alphaModFix/>
            <a:lum/>
          </a:blip>
          <a:srcRect/>
          <a:stretch>
            <a:fillRect/>
          </a:stretch>
        </p:blipFill>
        <p:spPr>
          <a:xfrm>
            <a:off x="3452400" y="1554479"/>
            <a:ext cx="5577840" cy="4599360"/>
          </a:xfrm>
          <a:prstGeom prst="rect">
            <a:avLst/>
          </a:prstGeom>
          <a:noFill/>
          <a:ln>
            <a:noFill/>
          </a:ln>
        </p:spPr>
      </p:pic>
      <p:sp>
        <p:nvSpPr>
          <p:cNvPr id="3" name="Title 2"/>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Why is it difficult to understand?</a:t>
            </a:r>
          </a:p>
        </p:txBody>
      </p:sp>
      <p:sp>
        <p:nvSpPr>
          <p:cNvPr id="4" name="Text Placeholder 3"/>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We understand what we design, even if they are complicated</a:t>
            </a:r>
          </a:p>
          <a:p>
            <a:pPr lvl="0"/>
            <a:r>
              <a:rPr lang="en-US" sz="1800">
                <a:latin typeface="Candara" pitchFamily="34"/>
              </a:rPr>
              <a:t>Living things are very complicated and we do not understand the design</a:t>
            </a:r>
          </a:p>
          <a:p>
            <a:pPr lvl="0"/>
            <a:r>
              <a:rPr lang="en-US" sz="1800">
                <a:latin typeface="Candara" pitchFamily="34"/>
              </a:rPr>
              <a:t>Even bacteria are very complicated!</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Why is it difficult to understand?</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Size of problems, such as network size, does not necessarily reflect the complexity.</a:t>
            </a:r>
          </a:p>
          <a:p>
            <a:pPr lvl="0"/>
            <a:endParaRPr lang="en-US" sz="180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4114800" y="1371599"/>
            <a:ext cx="4572000" cy="4480560"/>
          </a:xfrm>
          <a:prstGeom prst="rect">
            <a:avLst/>
          </a:prstGeom>
          <a:noFill/>
          <a:ln>
            <a:noFill/>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Why is it difficult to understand?</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Size of problems, such as network size, does not necessarily reflect the complexity.</a:t>
            </a:r>
          </a:p>
          <a:p>
            <a:pPr lvl="0"/>
            <a:r>
              <a:rPr lang="en-US" sz="1800">
                <a:latin typeface="Candara" pitchFamily="34"/>
              </a:rPr>
              <a:t>Common understanding/ intuition does not work for biological processes. These are not linear.</a:t>
            </a:r>
          </a:p>
          <a:p>
            <a:pPr lvl="0"/>
            <a:endParaRPr lang="en-US" sz="180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3474720" y="1280159"/>
            <a:ext cx="5400000" cy="4744800"/>
          </a:xfrm>
          <a:prstGeom prst="rect">
            <a:avLst/>
          </a:prstGeom>
          <a:noFill/>
          <a:ln>
            <a:noFill/>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559" y="273600"/>
            <a:ext cx="822924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a:latin typeface="Candara" pitchFamily="34"/>
              </a:rPr>
              <a:t>Reductionism vs Systems Biology</a:t>
            </a:r>
          </a:p>
        </p:txBody>
      </p:sp>
      <p:sp>
        <p:nvSpPr>
          <p:cNvPr id="3" name="Text Placeholder 2"/>
          <p:cNvSpPr txBox="1">
            <a:spLocks noGrp="1"/>
          </p:cNvSpPr>
          <p:nvPr>
            <p:ph type="body" idx="4294967295"/>
          </p:nvPr>
        </p:nvSpPr>
        <p:spPr>
          <a:xfrm>
            <a:off x="457559" y="1604520"/>
            <a:ext cx="2651399" cy="4525920"/>
          </a:xfrm>
        </p:spPr>
        <p:txBody>
          <a:bodyPr/>
          <a:lstStyle>
            <a:defPPr marL="432000" lvl="0" indent="-324000" algn="l" rtl="0" hangingPunct="0">
              <a:spcBef>
                <a:spcPts val="0"/>
              </a:spcBef>
              <a:spcAft>
                <a:spcPts val="1417"/>
              </a:spcAft>
              <a:buSzPct val="45000"/>
              <a:buFont typeface="StarSymbol"/>
              <a:buNone/>
              <a:defRPr lang="en-US" sz="3200" b="0" i="0" u="none" strike="noStrike" kern="1200" spc="0">
                <a:ln>
                  <a:noFill/>
                </a:ln>
                <a:solidFill>
                  <a:srgbClr val="000000"/>
                </a:solidFill>
                <a:latin typeface="Times"/>
                <a:ea typeface="Microsoft YaHei" pitchFamily="2"/>
                <a:cs typeface="Arial Unicode MS" pitchFamily="2"/>
              </a:defRPr>
            </a:defPPr>
            <a:lvl1pPr marL="432000" lvl="0" indent="-324000" algn="l" rtl="0" hangingPunct="0">
              <a:spcBef>
                <a:spcPts val="0"/>
              </a:spcBef>
              <a:spcAft>
                <a:spcPts val="1417"/>
              </a:spcAft>
              <a:buSzPct val="45000"/>
              <a:buFont typeface="StarSymbol"/>
              <a:buChar char="●"/>
              <a:defRPr lang="en-US" sz="3200" b="0" i="0" u="none" strike="noStrike" kern="1200" spc="0">
                <a:ln>
                  <a:noFill/>
                </a:ln>
                <a:solidFill>
                  <a:srgbClr val="000000"/>
                </a:solidFill>
                <a:latin typeface="Times"/>
                <a:ea typeface="Microsoft YaHei" pitchFamily="2"/>
                <a:cs typeface="Arial Unicode MS" pitchFamily="2"/>
              </a:defRPr>
            </a:lvl1pPr>
            <a:lvl2pPr marL="864000" lvl="1" indent="-324000" algn="l" rtl="0" hangingPunct="0">
              <a:spcBef>
                <a:spcPts val="0"/>
              </a:spcBef>
              <a:spcAft>
                <a:spcPts val="1134"/>
              </a:spcAft>
              <a:buSzPct val="75000"/>
              <a:buFont typeface="StarSymbol"/>
              <a:buChar char="–"/>
              <a:defRPr lang="en-US" sz="2400" b="0" i="0" u="none" strike="noStrike" kern="1200" spc="0">
                <a:ln>
                  <a:noFill/>
                </a:ln>
                <a:solidFill>
                  <a:srgbClr val="000000"/>
                </a:solidFill>
                <a:latin typeface="Times"/>
                <a:ea typeface="Microsoft YaHei" pitchFamily="2"/>
                <a:cs typeface="Arial Unicode MS" pitchFamily="2"/>
              </a:defRPr>
            </a:lvl2pPr>
            <a:lvl3pPr marL="1295999" lvl="2" indent="-288000" algn="l" rtl="0" hangingPunct="0">
              <a:spcBef>
                <a:spcPts val="0"/>
              </a:spcBef>
              <a:spcAft>
                <a:spcPts val="850"/>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3pPr>
            <a:lvl4pPr marL="1728000" lvl="3" indent="-216000" algn="l" rtl="0" hangingPunct="0">
              <a:spcBef>
                <a:spcPts val="0"/>
              </a:spcBef>
              <a:spcAft>
                <a:spcPts val="567"/>
              </a:spcAft>
              <a:buSzPct val="7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4pPr>
            <a:lvl5pPr marL="2160000" lvl="4"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5pPr>
            <a:lvl6pPr marL="2592000" lvl="5"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6pPr>
            <a:lvl7pPr marL="3024000" lvl="6"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7pPr>
            <a:lvl8pPr marL="3456000" lvl="7"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8pPr>
            <a:lvl9pPr marL="3887999" lvl="8" indent="-216000" algn="l" rtl="0" hangingPunct="0">
              <a:spcBef>
                <a:spcPts val="0"/>
              </a:spcBef>
              <a:spcAft>
                <a:spcPts val="283"/>
              </a:spcAft>
              <a:buSzPct val="45000"/>
              <a:buFont typeface="StarSymbol"/>
              <a:buChar char="●"/>
              <a:defRPr lang="en-US" sz="2000" b="0" i="0" u="none" strike="noStrike" kern="1200" spc="0">
                <a:ln>
                  <a:noFill/>
                </a:ln>
                <a:solidFill>
                  <a:srgbClr val="000000"/>
                </a:solidFill>
                <a:latin typeface="Times"/>
                <a:ea typeface="Microsoft YaHei" pitchFamily="2"/>
                <a:cs typeface="Arial Unicode MS" pitchFamily="2"/>
              </a:defRPr>
            </a:lvl9pPr>
          </a:lstStyle>
          <a:p>
            <a:pPr lvl="0"/>
            <a:r>
              <a:rPr lang="en-US" sz="1800">
                <a:latin typeface="Candara" pitchFamily="34"/>
              </a:rPr>
              <a:t>Collect information to understand individual components</a:t>
            </a:r>
          </a:p>
          <a:p>
            <a:pPr lvl="0"/>
            <a:endParaRPr lang="en-US" sz="1800">
              <a:latin typeface="Candara" pitchFamily="34"/>
            </a:endParaRPr>
          </a:p>
          <a:p>
            <a:pPr lvl="0"/>
            <a:endParaRPr lang="en-US" sz="1800">
              <a:latin typeface="Candara" pitchFamily="34"/>
            </a:endParaRPr>
          </a:p>
        </p:txBody>
      </p:sp>
      <p:pic>
        <p:nvPicPr>
          <p:cNvPr id="4" name="Picture 3"/>
          <p:cNvPicPr>
            <a:picLocks noChangeAspect="1"/>
          </p:cNvPicPr>
          <p:nvPr/>
        </p:nvPicPr>
        <p:blipFill>
          <a:blip r:embed="rId3" cstate="print">
            <a:alphaModFix/>
            <a:lum/>
          </a:blip>
          <a:srcRect/>
          <a:stretch>
            <a:fillRect/>
          </a:stretch>
        </p:blipFill>
        <p:spPr>
          <a:xfrm>
            <a:off x="3474720" y="1554479"/>
            <a:ext cx="5400000" cy="4363200"/>
          </a:xfrm>
          <a:prstGeom prst="rect">
            <a:avLst/>
          </a:prstGeom>
          <a:noFill/>
          <a:ln>
            <a:noFill/>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431</Words>
  <Application>Microsoft Office PowerPoint</Application>
  <PresentationFormat>On-screen Show (4:3)</PresentationFormat>
  <Paragraphs>69</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vt:lpstr>
      <vt:lpstr>Slide 1</vt:lpstr>
      <vt:lpstr>Systems Biology: Definition</vt:lpstr>
      <vt:lpstr>Sizes of living things (logarithmic scale)</vt:lpstr>
      <vt:lpstr>Sizes of living things (logarithmic scale)</vt:lpstr>
      <vt:lpstr>Complicated response to drought in plants</vt:lpstr>
      <vt:lpstr>Why is it difficult to understand?</vt:lpstr>
      <vt:lpstr>Why is it difficult to understand?</vt:lpstr>
      <vt:lpstr>Why is it difficult to understand?</vt:lpstr>
      <vt:lpstr>Reductionism vs Systems Biology</vt:lpstr>
      <vt:lpstr>Reductionism vs Systems Biology</vt:lpstr>
      <vt:lpstr>Reductionism vs Systems Biology</vt:lpstr>
      <vt:lpstr>Reductionism vs Systems Biology</vt:lpstr>
      <vt:lpstr>Systems Biology: Why now?</vt:lpstr>
      <vt:lpstr>Systems Biology: Why now?</vt:lpstr>
      <vt:lpstr>Systems Biology: Why now?</vt:lpstr>
      <vt:lpstr>Systems Biology: Why now?</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Sanjeev</dc:creator>
  <cp:lastModifiedBy>Student</cp:lastModifiedBy>
  <cp:revision>19</cp:revision>
  <dcterms:modified xsi:type="dcterms:W3CDTF">2020-01-17T09:30:51Z</dcterms:modified>
</cp:coreProperties>
</file>